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uneel Kumar Dwivedi\Desktop\ab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18859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uneel Kumar Dwivedi\Desktop\s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0"/>
            <a:ext cx="23622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EPT-685 &amp; 7010</dc:title>
  <dc:creator>Awaneesh</dc:creator>
  <cp:lastModifiedBy>Suneel Kumar Dwivedi</cp:lastModifiedBy>
  <cp:revision>19</cp:revision>
  <dcterms:created xsi:type="dcterms:W3CDTF">2006-08-16T00:00:00Z</dcterms:created>
  <dcterms:modified xsi:type="dcterms:W3CDTF">2021-01-25T17:46:03Z</dcterms:modified>
</cp:coreProperties>
</file>